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315" r:id="rId3"/>
    <p:sldId id="316" r:id="rId4"/>
    <p:sldId id="326" r:id="rId5"/>
    <p:sldId id="327" r:id="rId6"/>
    <p:sldId id="328" r:id="rId7"/>
    <p:sldId id="329" r:id="rId8"/>
    <p:sldId id="330" r:id="rId9"/>
    <p:sldId id="331" r:id="rId10"/>
    <p:sldId id="332" r:id="rId11"/>
    <p:sldId id="325" r:id="rId12"/>
  </p:sldIdLst>
  <p:sldSz cx="12192000" cy="6858000"/>
  <p:notesSz cx="6858000" cy="9144000"/>
  <p:embeddedFontLst>
    <p:embeddedFont>
      <p:font typeface="맑은 고딕" panose="020B0503020000020004" pitchFamily="50" charset="-127"/>
      <p:regular r:id="rId15"/>
      <p:bold r:id="rId16"/>
    </p:embeddedFont>
    <p:embeddedFont>
      <p:font typeface="배달의민족 주아" panose="02020603020101020101" pitchFamily="18" charset="-127"/>
      <p:regular r:id="rId17"/>
    </p:embeddedFont>
    <p:embeddedFont>
      <p:font typeface="배찌체" panose="00000500000000000000" pitchFamily="2" charset="-127"/>
      <p:regular r:id="rId18"/>
    </p:embeddedFont>
    <p:embeddedFont>
      <p:font typeface="배달의민족 연성" panose="020B0600000101010101" pitchFamily="50" charset="-127"/>
      <p:regular r:id="rId19"/>
    </p:embeddedFont>
    <p:embeddedFont>
      <p:font typeface="배달의민족 도현" panose="020B0600000101010101" pitchFamily="50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86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>
                <a:solidFill>
                  <a:schemeClr val="tx1"/>
                </a:solidFill>
              </a:rPr>
              <a:t>1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467097" y="3851238"/>
            <a:ext cx="2478524" cy="480614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동계 </a:t>
            </a:r>
            <a:r>
              <a:rPr lang="ko-KR" altLang="en-US" dirty="0" err="1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특훈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포폴용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제안서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72000"/>
            <a:ext cx="5323573" cy="680041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레벨 기획서 </a:t>
            </a:r>
            <a:r>
              <a:rPr lang="ko-KR" altLang="en-US" dirty="0" err="1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포폴을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제작해본다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327178"/>
              </p:ext>
            </p:extLst>
          </p:nvPr>
        </p:nvGraphicFramePr>
        <p:xfrm>
          <a:off x="831075" y="5376370"/>
          <a:ext cx="1134635" cy="324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63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2472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en-US" altLang="ko-KR" sz="1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5" t="24576" r="78967" b="63659"/>
          <a:stretch/>
        </p:blipFill>
        <p:spPr>
          <a:xfrm>
            <a:off x="247426" y="5316460"/>
            <a:ext cx="355200" cy="36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5838967"/>
            <a:ext cx="360000" cy="360000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582506"/>
              </p:ext>
            </p:extLst>
          </p:nvPr>
        </p:nvGraphicFramePr>
        <p:xfrm>
          <a:off x="831075" y="5838136"/>
          <a:ext cx="1596237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623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010-5285-2385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6356350"/>
            <a:ext cx="360000" cy="360000"/>
          </a:xfrm>
          <a:prstGeom prst="rect">
            <a:avLst/>
          </a:prstGeom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954972"/>
              </p:ext>
            </p:extLst>
          </p:nvPr>
        </p:nvGraphicFramePr>
        <p:xfrm>
          <a:off x="831075" y="6336838"/>
          <a:ext cx="1945375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7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rjsgh2119@gmail.com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기획 계획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6413776"/>
              </p:ext>
            </p:extLst>
          </p:nvPr>
        </p:nvGraphicFramePr>
        <p:xfrm>
          <a:off x="696000" y="1300797"/>
          <a:ext cx="10657800" cy="47698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21366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7353300">
                  <a:extLst>
                    <a:ext uri="{9D8B030D-6E8A-4147-A177-3AD203B41FA5}">
                      <a16:colId xmlns:a16="http://schemas.microsoft.com/office/drawing/2014/main" val="2909247325"/>
                    </a:ext>
                  </a:extLst>
                </a:gridCol>
              </a:tblGrid>
              <a:tr h="4745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일시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제목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내용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474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1.04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포폴용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기획서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분량과 깊이 계획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474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1.06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레벨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기획서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기획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4745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1.08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기획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[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발표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]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4745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1.11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레벨 기획서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초급 퍼즐 기획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474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1.13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중급 퍼즐 기획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4745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1.15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고급 퍼즐 기획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[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발표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]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4745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1.18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스테이지 레벨 기획서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초급 스테이지 기획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988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1.20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중급 스테이지 기획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4745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1.22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고급 스테이지 기획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[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발표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]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1440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2636011"/>
              </p:ext>
            </p:extLst>
          </p:nvPr>
        </p:nvGraphicFramePr>
        <p:xfrm>
          <a:off x="696000" y="1338897"/>
          <a:ext cx="10657800" cy="431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https://www.gamemeca.com/view.php?gid=1529544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https://techrecipe.co.kr/posts/7852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4,5,7,8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현재 제작 중인 게임 캡처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616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02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컨셉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기획 계획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문헌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lain" startAt="5"/>
            </a:pP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게임 컨셉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375398" y="1063590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9998809"/>
              </p:ext>
            </p:extLst>
          </p:nvPr>
        </p:nvGraphicFramePr>
        <p:xfrm>
          <a:off x="623455" y="4930013"/>
          <a:ext cx="10340530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1, 3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1026" name="Picture 2" descr="https://techrecipe.co.kr/wp-content/uploads/2019/05/190509_minecraft_001.jpe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82"/>
          <a:stretch/>
        </p:blipFill>
        <p:spPr bwMode="auto">
          <a:xfrm>
            <a:off x="6603304" y="1210848"/>
            <a:ext cx="5062449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cdn.gamemeca.com/data_center/158/091/2019021417135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08" y="1243220"/>
            <a:ext cx="5762685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279649"/>
              </p:ext>
            </p:extLst>
          </p:nvPr>
        </p:nvGraphicFramePr>
        <p:xfrm>
          <a:off x="6849955" y="1404850"/>
          <a:ext cx="4334436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684995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이동과 점프가 주가 되는 플랫포머 게임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몬스터와의 전투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800" b="0" dirty="0" err="1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</a:t>
                      </a:r>
                      <a:r>
                        <a:rPr lang="ko-KR" altLang="en-US" sz="18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활용한 퍼즐 해결 요소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스토리에 따른 게임의 진행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950" y="2236124"/>
            <a:ext cx="516690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875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543127"/>
              </p:ext>
            </p:extLst>
          </p:nvPr>
        </p:nvGraphicFramePr>
        <p:xfrm>
          <a:off x="6847196" y="1213657"/>
          <a:ext cx="4334436" cy="447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44718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1037215"/>
              </p:ext>
            </p:extLst>
          </p:nvPr>
        </p:nvGraphicFramePr>
        <p:xfrm>
          <a:off x="6847196" y="1859483"/>
          <a:ext cx="4334436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764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baseline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식 맵 에디터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간단한 제작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 협동 제작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뷰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57" y="2236124"/>
            <a:ext cx="5077487" cy="2880000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424749"/>
              </p:ext>
            </p:extLst>
          </p:nvPr>
        </p:nvGraphicFramePr>
        <p:xfrm>
          <a:off x="6847196" y="3785003"/>
          <a:ext cx="4334436" cy="447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44718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5893082"/>
              </p:ext>
            </p:extLst>
          </p:nvPr>
        </p:nvGraphicFramePr>
        <p:xfrm>
          <a:off x="6847196" y="4384604"/>
          <a:ext cx="4334436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31469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제작한 </a:t>
                      </a:r>
                      <a:r>
                        <a:rPr lang="ko-KR" altLang="en-US" sz="1800" b="0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게임 플레이</a:t>
                      </a:r>
                      <a:endParaRPr lang="en-US" altLang="ko-KR" sz="1800" b="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 플레이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242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/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926239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/>
          </p:nvPr>
        </p:nvGraphicFramePr>
        <p:xfrm>
          <a:off x="3697514" y="4942346"/>
          <a:ext cx="2156209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20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프리웨어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 툴인 </a:t>
                      </a:r>
                      <a:r>
                        <a:rPr lang="en-US" altLang="ko-KR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Vroid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다양한 캐릭터 사용 가능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973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6846498" y="1085359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3551453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물체의 </a:t>
                      </a: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15" y="2127376"/>
            <a:ext cx="4994972" cy="277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16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3784" t="10926" r="34758" b="38255"/>
          <a:stretch/>
        </p:blipFill>
        <p:spPr>
          <a:xfrm>
            <a:off x="1347392" y="1186336"/>
            <a:ext cx="3888355" cy="2160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6847196" y="1041959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새싹으로 만든다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/>
          <a:srcRect l="14763" t="11305" r="34761" b="38500"/>
          <a:stretch/>
        </p:blipFill>
        <p:spPr>
          <a:xfrm>
            <a:off x="1347392" y="3745562"/>
            <a:ext cx="3861487" cy="2160000"/>
          </a:xfrm>
          <a:prstGeom prst="rect">
            <a:avLst/>
          </a:prstGeom>
        </p:spPr>
      </p:pic>
      <p:sp>
        <p:nvSpPr>
          <p:cNvPr id="6" name="아래로 구부러진 화살표 5"/>
          <p:cNvSpPr/>
          <p:nvPr/>
        </p:nvSpPr>
        <p:spPr>
          <a:xfrm rot="5400000">
            <a:off x="3570464" y="3314347"/>
            <a:ext cx="704850" cy="479811"/>
          </a:xfrm>
          <a:prstGeom prst="curved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아래로 구부러진 화살표 12"/>
          <p:cNvSpPr/>
          <p:nvPr/>
        </p:nvSpPr>
        <p:spPr>
          <a:xfrm rot="16200000">
            <a:off x="2444497" y="3314347"/>
            <a:ext cx="704850" cy="479811"/>
          </a:xfrm>
          <a:prstGeom prst="curved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30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/>
          <p:cNvGraphicFramePr>
            <a:graphicFrameLocks noGrp="1"/>
          </p:cNvGraphicFramePr>
          <p:nvPr>
            <p:extLst/>
          </p:nvPr>
        </p:nvGraphicFramePr>
        <p:xfrm>
          <a:off x="1132935" y="1342596"/>
          <a:ext cx="10175790" cy="9227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579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9227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타입의 블록을 사용해서 플레이어가 게임 컨텐츠를 만드는 샌드박스 형식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만든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 싱글 플레이와는 다른 색다른 게임플레이를 즐길 수 있다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게임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84916" y="2728464"/>
            <a:ext cx="10023" cy="325216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1132935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일반적으로 지형지물을 구성하며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한 블록의 기준이  되는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10x10x10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크기를 가지는 정적인 블록 타입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벽돌이나 땅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블록이 적용된 블록은 플레이 모드에서 해당 커맨드가 동작하며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내에 형태는 없는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커맨드 초기화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생성 지연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시작 위치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1132935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Non-Player Character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소환할 수 있고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  다른 크기를 가진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주민이나 몬스터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동물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 상호작용할 수 있고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다른 크기를    가진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얼음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669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3964</TotalTime>
  <Words>560</Words>
  <Application>Microsoft Office PowerPoint</Application>
  <PresentationFormat>와이드스크린</PresentationFormat>
  <Paragraphs>157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맑은 고딕</vt:lpstr>
      <vt:lpstr>배달의민족 주아</vt:lpstr>
      <vt:lpstr>Arial</vt:lpstr>
      <vt:lpstr>배찌체</vt:lpstr>
      <vt:lpstr>배달의민족 연성</vt:lpstr>
      <vt:lpstr>배달의민족 도현</vt:lpstr>
      <vt:lpstr>Office 테마</vt:lpstr>
      <vt:lpstr>PowerPoint 프레젠테이션</vt:lpstr>
      <vt:lpstr>I N D E X</vt:lpstr>
      <vt:lpstr>1. 게임 컨셉</vt:lpstr>
      <vt:lpstr>2. 게임 소개</vt:lpstr>
      <vt:lpstr>2. 게임 소개</vt:lpstr>
      <vt:lpstr>3. 게임 방법</vt:lpstr>
      <vt:lpstr>3. 게임 방법</vt:lpstr>
      <vt:lpstr>3. 게임 방법</vt:lpstr>
      <vt:lpstr>3. 게임 방법</vt:lpstr>
      <vt:lpstr>4. 기획 계획</vt:lpstr>
      <vt:lpstr>5.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571</cp:revision>
  <dcterms:created xsi:type="dcterms:W3CDTF">2020-09-21T00:19:03Z</dcterms:created>
  <dcterms:modified xsi:type="dcterms:W3CDTF">2021-01-03T15:12:51Z</dcterms:modified>
</cp:coreProperties>
</file>

<file path=docProps/thumbnail.jpeg>
</file>